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60" r:id="rId4"/>
    <p:sldId id="261" r:id="rId5"/>
    <p:sldId id="262" r:id="rId6"/>
    <p:sldId id="259" r:id="rId7"/>
  </p:sldIdLst>
  <p:sldSz cx="12192000" cy="6858000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9E0"/>
    <a:srgbClr val="4D4D4D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13" autoAdjust="0"/>
    <p:restoredTop sz="96357" autoAdjust="0"/>
  </p:normalViewPr>
  <p:slideViewPr>
    <p:cSldViewPr showGuides="1">
      <p:cViewPr varScale="1">
        <p:scale>
          <a:sx n="114" d="100"/>
          <a:sy n="114" d="100"/>
        </p:scale>
        <p:origin x="78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5" d="100"/>
          <a:sy n="105" d="100"/>
        </p:scale>
        <p:origin x="32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9975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7971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50317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68089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19" y="5157192"/>
            <a:ext cx="4182937" cy="86186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0824676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6086" y="-26640"/>
            <a:ext cx="12198085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7464152" cy="1032048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7464152" cy="1254125"/>
          </a:xfrm>
        </p:spPr>
        <p:txBody>
          <a:bodyPr/>
          <a:lstStyle>
            <a:lvl1pPr algn="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7" name="Obdélník 6"/>
          <p:cNvSpPr/>
          <p:nvPr userDrawn="1"/>
        </p:nvSpPr>
        <p:spPr bwMode="auto">
          <a:xfrm>
            <a:off x="0" y="0"/>
            <a:ext cx="12192000" cy="5486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12192000" cy="360362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grpSp>
        <p:nvGrpSpPr>
          <p:cNvPr id="3" name="Skupina 2"/>
          <p:cNvGrpSpPr/>
          <p:nvPr userDrawn="1"/>
        </p:nvGrpSpPr>
        <p:grpSpPr>
          <a:xfrm>
            <a:off x="0" y="1"/>
            <a:ext cx="12192000" cy="547688"/>
            <a:chOff x="0" y="1"/>
            <a:chExt cx="12192000" cy="547688"/>
          </a:xfrm>
        </p:grpSpPr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64"/>
              <a:ext cx="12192000" cy="34925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12192000" cy="512763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6524626"/>
            <a:ext cx="1046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pic>
        <p:nvPicPr>
          <p:cNvPr id="2" name="Obráze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746" y="44624"/>
            <a:ext cx="1085918" cy="434947"/>
          </a:xfrm>
          <a:prstGeom prst="rect">
            <a:avLst/>
          </a:prstGeom>
        </p:spPr>
      </p:pic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10777335" y="116632"/>
            <a:ext cx="63500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EF3E640F-7A27-4845-81D2-CD57137456F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96600" y="6524626"/>
            <a:ext cx="11027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3" r:id="rId3"/>
    <p:sldLayoutId id="2147483704" r:id="rId4"/>
    <p:sldLayoutId id="2147483705" r:id="rId5"/>
    <p:sldLayoutId id="2147483707" r:id="rId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1988840"/>
            <a:ext cx="7928506" cy="1254125"/>
          </a:xfrm>
        </p:spPr>
        <p:txBody>
          <a:bodyPr/>
          <a:lstStyle/>
          <a:p>
            <a:r>
              <a:rPr lang="en-US" altLang="cs-CZ" sz="4400" dirty="0"/>
              <a:t>Generov</a:t>
            </a:r>
            <a:r>
              <a:rPr lang="cs-CZ" altLang="cs-CZ" sz="4400" dirty="0"/>
              <a:t>ání 2D map pro počítačové hry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9376" y="3694113"/>
            <a:ext cx="7921674" cy="455612"/>
          </a:xfrm>
        </p:spPr>
        <p:txBody>
          <a:bodyPr/>
          <a:lstStyle/>
          <a:p>
            <a:r>
              <a:rPr lang="cs-CZ" altLang="cs-CZ" sz="2800" dirty="0"/>
              <a:t>Kryštof Glos</a:t>
            </a:r>
          </a:p>
          <a:p>
            <a:r>
              <a:rPr lang="cs-CZ" altLang="cs-CZ" dirty="0">
                <a:solidFill>
                  <a:schemeClr val="bg1">
                    <a:lumMod val="50000"/>
                  </a:schemeClr>
                </a:solidFill>
              </a:rPr>
              <a:t>vedoucí: Ing. Michal Matýšek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 práce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Algoritmus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Hra</a:t>
            </a:r>
          </a:p>
          <a:p>
            <a:endParaRPr lang="cs-CZ" dirty="0"/>
          </a:p>
          <a:p>
            <a:r>
              <a:rPr lang="cs-CZ" dirty="0"/>
              <a:t>Rozvoj hry</a:t>
            </a:r>
          </a:p>
          <a:p>
            <a:endParaRPr lang="cs-CZ" dirty="0"/>
          </a:p>
          <a:p>
            <a:r>
              <a:rPr lang="cs-CZ" dirty="0"/>
              <a:t>Zveřejnění</a:t>
            </a:r>
          </a:p>
          <a:p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/>
              <a:t>Procedurální generování 2D map pro počítačové hry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401494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řešení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Engine</a:t>
            </a:r>
          </a:p>
          <a:p>
            <a:endParaRPr lang="cs-CZ" dirty="0"/>
          </a:p>
          <a:p>
            <a:r>
              <a:rPr lang="cs-CZ" dirty="0"/>
              <a:t>Šum</a:t>
            </a:r>
          </a:p>
          <a:p>
            <a:endParaRPr lang="cs-CZ" dirty="0"/>
          </a:p>
          <a:p>
            <a:r>
              <a:rPr lang="cs-CZ" dirty="0"/>
              <a:t>Výškové mapy</a:t>
            </a:r>
          </a:p>
          <a:p>
            <a:endParaRPr lang="cs-CZ" dirty="0"/>
          </a:p>
          <a:p>
            <a:r>
              <a:rPr lang="cs-CZ" dirty="0"/>
              <a:t>Hra</a:t>
            </a:r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/>
              <a:t>Procedurální generování 2D map pro počítačové hry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</a:t>
            </a:fld>
            <a:endParaRPr lang="en-US" altLang="cs-CZ" dirty="0"/>
          </a:p>
        </p:txBody>
      </p:sp>
      <p:pic>
        <p:nvPicPr>
          <p:cNvPr id="7" name="Obrázek 6" descr="Obsah obrázku mapa, snímek obrazovky, Svět">
            <a:extLst>
              <a:ext uri="{FF2B5EF4-FFF2-40B4-BE49-F238E27FC236}">
                <a16:creationId xmlns:a16="http://schemas.microsoft.com/office/drawing/2014/main" id="{B6077454-73E1-70C7-1C74-34D7F3AC6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35" y="762000"/>
            <a:ext cx="6021474" cy="33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Aktuální stav hry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Generování mapy</a:t>
            </a:r>
          </a:p>
          <a:p>
            <a:endParaRPr lang="cs-CZ" dirty="0"/>
          </a:p>
          <a:p>
            <a:r>
              <a:rPr lang="cs-CZ" dirty="0"/>
              <a:t>Rozestavení stromů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Ovládání</a:t>
            </a:r>
          </a:p>
          <a:p>
            <a:endParaRPr lang="cs-CZ" dirty="0"/>
          </a:p>
          <a:p>
            <a:r>
              <a:rPr lang="cs-CZ" dirty="0"/>
              <a:t>Soubojový systém</a:t>
            </a:r>
          </a:p>
          <a:p>
            <a:endParaRPr lang="cs-CZ" dirty="0"/>
          </a:p>
          <a:p>
            <a:r>
              <a:rPr lang="cs-CZ" dirty="0"/>
              <a:t>Nepřátelé</a:t>
            </a:r>
          </a:p>
          <a:p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/>
              <a:t>Procedurální generování 2D map pro počítačové hry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</a:t>
            </a:fld>
            <a:endParaRPr lang="en-US" altLang="cs-CZ" dirty="0"/>
          </a:p>
        </p:txBody>
      </p:sp>
      <p:pic>
        <p:nvPicPr>
          <p:cNvPr id="14" name="Obrázek 13" descr="Obsah obrázku snímek obrazovky, kreslené, zelené, pixel&#10;&#10;Popis byl vytvořen automaticky">
            <a:extLst>
              <a:ext uri="{FF2B5EF4-FFF2-40B4-BE49-F238E27FC236}">
                <a16:creationId xmlns:a16="http://schemas.microsoft.com/office/drawing/2014/main" id="{0C8CD338-5631-6A78-24DC-CCABA6B5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46" y="838381"/>
            <a:ext cx="3533172" cy="3533172"/>
          </a:xfrm>
          <a:prstGeom prst="rect">
            <a:avLst/>
          </a:prstGeom>
        </p:spPr>
      </p:pic>
      <p:pic>
        <p:nvPicPr>
          <p:cNvPr id="18" name="Obrázek 17" descr="Obsah obrázku zelené&#10;&#10;Popis byl vytvořen automaticky">
            <a:extLst>
              <a:ext uri="{FF2B5EF4-FFF2-40B4-BE49-F238E27FC236}">
                <a16:creationId xmlns:a16="http://schemas.microsoft.com/office/drawing/2014/main" id="{B9CEB728-C2D3-39DA-2E32-D1BF49736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615" y="836712"/>
            <a:ext cx="3621379" cy="35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6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Plán další práce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UI</a:t>
            </a:r>
          </a:p>
          <a:p>
            <a:endParaRPr lang="cs-CZ" dirty="0"/>
          </a:p>
          <a:p>
            <a:r>
              <a:rPr lang="cs-CZ" dirty="0"/>
              <a:t>Růstový systém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Interakce s objekty</a:t>
            </a:r>
          </a:p>
          <a:p>
            <a:endParaRPr lang="cs-CZ" dirty="0"/>
          </a:p>
          <a:p>
            <a:r>
              <a:rPr lang="cs-CZ" dirty="0"/>
              <a:t>Náhodné události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/>
              <a:t>Procedurální generování 2D map pro počítačové hry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5</a:t>
            </a:fld>
            <a:endParaRPr lang="en-US" altLang="cs-CZ" dirty="0"/>
          </a:p>
        </p:txBody>
      </p:sp>
      <p:pic>
        <p:nvPicPr>
          <p:cNvPr id="8" name="Obrázek 7" descr="Obsah obrázku Strategická videohra, PC hra, text, snímek obrazovky&#10;&#10;Popis byl vytvořen automaticky">
            <a:extLst>
              <a:ext uri="{FF2B5EF4-FFF2-40B4-BE49-F238E27FC236}">
                <a16:creationId xmlns:a16="http://schemas.microsoft.com/office/drawing/2014/main" id="{6D1F593D-9359-7D77-9670-BED60D52C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1767"/>
            <a:ext cx="5351991" cy="40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3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29DB-7AAC-4684-A272-6E6B9134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909E4-C327-4A50-855C-5DB03E7644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/>
              <a:t>Procedurální generování 2D map pro počítačové hry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0EDF5-3428-4D9A-97E8-BBE46E2AE9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</a:t>
            </a:fld>
            <a:endParaRPr lang="en-US" altLang="cs-CZ"/>
          </a:p>
        </p:txBody>
      </p:sp>
      <p:pic>
        <p:nvPicPr>
          <p:cNvPr id="16" name="Obrázek 15" descr="Obsah obrázku snímek obrazovky, zelené, kreslené&#10;&#10;Popis byl vytvořen automaticky">
            <a:extLst>
              <a:ext uri="{FF2B5EF4-FFF2-40B4-BE49-F238E27FC236}">
                <a16:creationId xmlns:a16="http://schemas.microsoft.com/office/drawing/2014/main" id="{1F1D31CA-3EC9-1542-9467-A2C12D6C2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94" y="1038547"/>
            <a:ext cx="8563886" cy="47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1690"/>
      </p:ext>
    </p:extLst>
  </p:cSld>
  <p:clrMapOvr>
    <a:masterClrMapping/>
  </p:clrMapOvr>
</p:sld>
</file>

<file path=ppt/theme/theme1.xml><?xml version="1.0" encoding="utf-8"?>
<a:theme xmlns:a="http://schemas.openxmlformats.org/drawingml/2006/main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T slides 16×9" id="{B10DCA5D-0A2E-4D11-A771-FE5D464E81BA}" vid="{268E7F9B-8975-456B-B851-CF2BEB080965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FIT slides 16×9</Template>
  <TotalTime>1492</TotalTime>
  <Words>96</Words>
  <Application>Microsoft Office PowerPoint</Application>
  <PresentationFormat>Širokoúhlá obrazovka</PresentationFormat>
  <Paragraphs>56</Paragraphs>
  <Slides>6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Tahoma</vt:lpstr>
      <vt:lpstr>101021 FIT Calibri</vt:lpstr>
      <vt:lpstr>Generování 2D map pro počítačové hry</vt:lpstr>
      <vt:lpstr>Cíl práce</vt:lpstr>
      <vt:lpstr>Návrh řešení</vt:lpstr>
      <vt:lpstr>Aktuální stav hry</vt:lpstr>
      <vt:lpstr>Plán další práce</vt:lpstr>
      <vt:lpstr>Dotazy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Generování 2D map pro počítačové hry</dc:title>
  <dc:creator>Glos Kryštof</dc:creator>
  <cp:lastModifiedBy>Glos Kryštof</cp:lastModifiedBy>
  <cp:revision>31</cp:revision>
  <dcterms:created xsi:type="dcterms:W3CDTF">2024-01-21T13:59:56Z</dcterms:created>
  <dcterms:modified xsi:type="dcterms:W3CDTF">2024-01-23T11:10:17Z</dcterms:modified>
</cp:coreProperties>
</file>